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1905ADF-86FB-0547-B211-A87589E7C495}">
          <p14:sldIdLst>
            <p14:sldId id="256"/>
            <p14:sldId id="257"/>
            <p14:sldId id="258"/>
            <p14:sldId id="259"/>
            <p14:sldId id="260"/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B56A9-B9E8-2140-8CA7-9B11511555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CC63B3-EE78-1E48-97E1-C2DE2C859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CA7C1-A33A-1A4D-AB18-C73169BB6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10359-3A6A-B740-A0FB-892D776BFFAF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68FDB-F23E-F646-B876-9AD1EFD35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DFA0E-B92D-3848-967D-803EF282D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D813-B81F-D044-B42C-BE03F4A82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058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A8CAF-2970-994A-8398-1DC2402F6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57C3A1-E5AB-B848-9D8F-C260EF5E5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8C048-D008-5D40-AD6A-53839F325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10359-3A6A-B740-A0FB-892D776BFFAF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3C8C8-9EFC-A44E-93E5-D63E16C26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5B2CE-5215-1646-AF37-BF41B1DE4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D813-B81F-D044-B42C-BE03F4A82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067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0B8E4D-9AAC-DB45-AE9B-C1688A8587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4CA17A-6588-8D44-BFDC-121FCD3B4C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25B37-294D-BC40-BCCB-F0EE8EC4B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10359-3A6A-B740-A0FB-892D776BFFAF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B0577-798A-AD4B-B849-F8C951129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A7193-7636-7146-904F-F4EADD8C1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D813-B81F-D044-B42C-BE03F4A82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956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A0F0B-8EC6-3A44-B0DB-2156D223D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6016C-B2DB-9847-AEBB-06943C2B4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05277-15BD-5B4B-BAD5-0C965C8D9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10359-3A6A-B740-A0FB-892D776BFFAF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CD7A7-C417-3F42-8F1B-0E12C1E01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681F9-3BEA-084E-9012-5484149EA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D813-B81F-D044-B42C-BE03F4A82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708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02D5A-E194-6A4B-91E0-D0239F1EE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6C662-444B-5443-A4FD-493253484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2E1FA-2152-AC49-88AD-9707A8D3F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10359-3A6A-B740-A0FB-892D776BFFAF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8EA95-5776-D640-B2E2-3CEB8C9AA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25595-55F4-804B-AC3B-CB7536C09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D813-B81F-D044-B42C-BE03F4A82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185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980D-BE53-4843-898F-F4650929F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0E1F1-10F9-F049-B7A7-8112CB98B5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0C0F8D-C1B7-D94E-A57F-C022921E0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B0353-7926-794E-A5F7-5F9A648F9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10359-3A6A-B740-A0FB-892D776BFFAF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BACD55-EA03-394C-B291-DFEA5D1E3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919DB6-EC0D-0247-B192-713A54106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D813-B81F-D044-B42C-BE03F4A82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060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DBBA8-A250-064D-AF20-21FBC1C2E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EA06E-18F4-C143-9562-B0DEE102E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CEEB53-C493-F041-A72D-D77EE7F530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5AD903-4FEC-C742-AB26-3EA5164D93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4FC0D0-7A07-5045-AF34-CD84D666C2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596913-F017-1F4A-B21C-54BB197A6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10359-3A6A-B740-A0FB-892D776BFFAF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DA67A6-EA15-CD42-B572-B5346604E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D711E6-F93D-CA40-BA82-FF21CD4B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D813-B81F-D044-B42C-BE03F4A82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785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0DDB8-5B35-7E42-AB97-67F761E7C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876732-36A5-194C-961E-074EE664D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10359-3A6A-B740-A0FB-892D776BFFAF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307004-5DD3-6045-ACD2-F0F57E423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B79CA5-748B-2349-AD15-E5428BF67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D813-B81F-D044-B42C-BE03F4A82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442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9E4F21-8B23-394E-867E-773E7DE9E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10359-3A6A-B740-A0FB-892D776BFFAF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67D49-657C-5F41-8ECB-F4B982C07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33EA6D-5943-3646-AAF7-938FD6682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D813-B81F-D044-B42C-BE03F4A82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97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10445-E08C-7541-A0BF-823F5D342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8A670-70CE-3143-903A-6EF7A17B7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BCC0D7-0E4E-344E-8175-5E0EC0276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00A33-8B47-FB4C-B428-49A3EBF6A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10359-3A6A-B740-A0FB-892D776BFFAF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A74549-CF39-4E45-94B2-CB4CDFAF9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38EA-0FF3-AB49-9149-6A7E5AD86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D813-B81F-D044-B42C-BE03F4A82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74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19BA1-897C-6349-B3B3-13B37CE04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D01101-1B94-6D4F-B437-8C98B7BCFE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D2054F-4217-BD43-9482-CD9912C575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BF2CC-77F5-7A44-9BA3-4CA055F37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10359-3A6A-B740-A0FB-892D776BFFAF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999189-EA45-6940-BCDC-FF11FDDB8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357979-C8F4-BF44-BA51-132E9010C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D813-B81F-D044-B42C-BE03F4A82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694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61560C-4B27-6544-B3A1-1465ED9F7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ACC872-B7F5-9142-968C-1FA52F265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9BC0B-AB32-C44A-B8D1-2085CFAECD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10359-3A6A-B740-A0FB-892D776BFFAF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D3503-A64D-E945-880B-11FBEBC826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DEC02-7217-B148-B6AB-9237B3D40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8D813-B81F-D044-B42C-BE03F4A82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10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510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nc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2100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509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ice-cream-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ice-cream-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nc/3.0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A2E2A-57A0-FC4D-8FD6-0F4F2EED43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C72A38-13A8-A74A-92CC-35DB7D46D4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Name &amp; Student Number</a:t>
            </a:r>
          </a:p>
        </p:txBody>
      </p:sp>
    </p:spTree>
    <p:extLst>
      <p:ext uri="{BB962C8B-B14F-4D97-AF65-F5344CB8AC3E}">
        <p14:creationId xmlns:p14="http://schemas.microsoft.com/office/powerpoint/2010/main" val="1167469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A748D1-2713-3C44-AA9D-2E2314FF0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425088" cy="1600200"/>
          </a:xfrm>
        </p:spPr>
        <p:txBody>
          <a:bodyPr>
            <a:normAutofit/>
          </a:bodyPr>
          <a:lstStyle/>
          <a:p>
            <a:r>
              <a:rPr lang="en-GB" sz="6000" b="1" dirty="0"/>
              <a:t>Contents</a:t>
            </a:r>
          </a:p>
        </p:txBody>
      </p:sp>
      <p:pic>
        <p:nvPicPr>
          <p:cNvPr id="8" name="Content Placeholder 7" descr="Ice cream PNG image">
            <a:extLst>
              <a:ext uri="{FF2B5EF4-FFF2-40B4-BE49-F238E27FC236}">
                <a16:creationId xmlns:a16="http://schemas.microsoft.com/office/drawing/2014/main" id="{4A67E860-03D3-B34A-AC07-26DCDB7307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19527" y="2361498"/>
            <a:ext cx="4621213" cy="3138732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F0E50E-16A9-2849-8AA8-96BDAF49D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425088" cy="381158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GB" sz="3600" dirty="0"/>
              <a:t>Main Point 1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GB" sz="3600" dirty="0"/>
              <a:t>Main Point 2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GB" sz="3600" dirty="0"/>
              <a:t>Main Point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57E53C-479A-7A43-9ED7-8891C1D0A5AC}"/>
              </a:ext>
            </a:extLst>
          </p:cNvPr>
          <p:cNvSpPr txBox="1"/>
          <p:nvPr/>
        </p:nvSpPr>
        <p:spPr>
          <a:xfrm>
            <a:off x="6919527" y="5500230"/>
            <a:ext cx="46212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://pngimg.com/download/5101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/3.0/"/>
              </a:rPr>
              <a:t>CC BY-NC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2438723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E5B0887-72BB-1D45-BF58-7734BB99E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6000" b="1"/>
              <a:t>Main Point 1</a:t>
            </a:r>
            <a:endParaRPr lang="en-GB" sz="6000" b="1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0D6A1F2-874A-D543-B268-BD22AF212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GB" sz="3600"/>
              <a:t>Supporting evidence 1</a:t>
            </a:r>
          </a:p>
          <a:p>
            <a:pPr>
              <a:lnSpc>
                <a:spcPct val="200000"/>
              </a:lnSpc>
            </a:pPr>
            <a:r>
              <a:rPr lang="en-GB" sz="3600"/>
              <a:t>Supporting evidence 2</a:t>
            </a:r>
          </a:p>
          <a:p>
            <a:pPr>
              <a:lnSpc>
                <a:spcPct val="200000"/>
              </a:lnSpc>
            </a:pPr>
            <a:r>
              <a:rPr lang="en-GB" sz="3600"/>
              <a:t>Supporting evidence 3</a:t>
            </a:r>
          </a:p>
          <a:p>
            <a:endParaRPr lang="en-GB" dirty="0"/>
          </a:p>
        </p:txBody>
      </p:sp>
      <p:pic>
        <p:nvPicPr>
          <p:cNvPr id="15" name="Picture 14" descr="Ice cream PNG image">
            <a:extLst>
              <a:ext uri="{FF2B5EF4-FFF2-40B4-BE49-F238E27FC236}">
                <a16:creationId xmlns:a16="http://schemas.microsoft.com/office/drawing/2014/main" id="{5C5D0C09-57B0-C640-9F01-6215F75E13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8844807">
            <a:off x="7074392" y="-257450"/>
            <a:ext cx="3381334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BC4317D-3C00-E240-889E-58EB4B86F77A}"/>
              </a:ext>
            </a:extLst>
          </p:cNvPr>
          <p:cNvSpPr txBox="1"/>
          <p:nvPr/>
        </p:nvSpPr>
        <p:spPr>
          <a:xfrm>
            <a:off x="9023144" y="5643078"/>
            <a:ext cx="33813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3" tooltip="http://pngimg.com/download/21002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4" tooltip="https://creativecommons.org/licenses/by-nc/3.0/"/>
              </a:rPr>
              <a:t>CC BY-NC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915402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E5B0887-72BB-1D45-BF58-7734BB99E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6000" b="1" dirty="0"/>
              <a:t>Main Point 2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0D6A1F2-874A-D543-B268-BD22AF212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GB" sz="3600"/>
              <a:t>Supporting evidence 1</a:t>
            </a:r>
          </a:p>
          <a:p>
            <a:pPr>
              <a:lnSpc>
                <a:spcPct val="200000"/>
              </a:lnSpc>
            </a:pPr>
            <a:r>
              <a:rPr lang="en-GB" sz="3600"/>
              <a:t>Supporting evidence 2</a:t>
            </a:r>
          </a:p>
          <a:p>
            <a:pPr>
              <a:lnSpc>
                <a:spcPct val="200000"/>
              </a:lnSpc>
            </a:pPr>
            <a:r>
              <a:rPr lang="en-GB" sz="3600"/>
              <a:t>Supporting evidence 3</a:t>
            </a:r>
          </a:p>
          <a:p>
            <a:endParaRPr lang="en-GB" dirty="0"/>
          </a:p>
        </p:txBody>
      </p:sp>
      <p:pic>
        <p:nvPicPr>
          <p:cNvPr id="3" name="Picture 2" descr="Ice cream PNG image">
            <a:extLst>
              <a:ext uri="{FF2B5EF4-FFF2-40B4-BE49-F238E27FC236}">
                <a16:creationId xmlns:a16="http://schemas.microsoft.com/office/drawing/2014/main" id="{BFE1EA1F-534A-604D-9A65-7ACE7F214D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366377">
            <a:off x="7021041" y="6178"/>
            <a:ext cx="37846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FD74AC-8478-3D4F-84BE-72A3FC9386F0}"/>
              </a:ext>
            </a:extLst>
          </p:cNvPr>
          <p:cNvSpPr txBox="1"/>
          <p:nvPr/>
        </p:nvSpPr>
        <p:spPr>
          <a:xfrm>
            <a:off x="4203700" y="6858000"/>
            <a:ext cx="3784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://pngimg.com/download/5098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/3.0/"/>
              </a:rPr>
              <a:t>CC BY-NC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611369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E5B0887-72BB-1D45-BF58-7734BB99E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6000" b="1" dirty="0"/>
              <a:t>Main Point 3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0D6A1F2-874A-D543-B268-BD22AF212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GB" sz="3600"/>
              <a:t>Supporting evidence 1</a:t>
            </a:r>
          </a:p>
          <a:p>
            <a:pPr>
              <a:lnSpc>
                <a:spcPct val="200000"/>
              </a:lnSpc>
            </a:pPr>
            <a:r>
              <a:rPr lang="en-GB" sz="3600"/>
              <a:t>Supporting evidence 2</a:t>
            </a:r>
          </a:p>
          <a:p>
            <a:pPr>
              <a:lnSpc>
                <a:spcPct val="200000"/>
              </a:lnSpc>
            </a:pPr>
            <a:r>
              <a:rPr lang="en-GB" sz="3600"/>
              <a:t>Supporting evidence 3</a:t>
            </a:r>
          </a:p>
          <a:p>
            <a:endParaRPr lang="en-GB" dirty="0"/>
          </a:p>
        </p:txBody>
      </p:sp>
      <p:pic>
        <p:nvPicPr>
          <p:cNvPr id="5" name="Picture 4" descr="Ice Cream PNG Transparent Images | PNG All">
            <a:extLst>
              <a:ext uri="{FF2B5EF4-FFF2-40B4-BE49-F238E27FC236}">
                <a16:creationId xmlns:a16="http://schemas.microsoft.com/office/drawing/2014/main" id="{CF0DA1ED-BE72-1541-B7E2-6B63DDF6CA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38478" y="365124"/>
            <a:ext cx="4230767" cy="59615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796BDA-3C5B-B246-951E-A54B1C4ACEE1}"/>
              </a:ext>
            </a:extLst>
          </p:cNvPr>
          <p:cNvSpPr txBox="1"/>
          <p:nvPr/>
        </p:nvSpPr>
        <p:spPr>
          <a:xfrm>
            <a:off x="8073878" y="6377459"/>
            <a:ext cx="48669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3" tooltip="http://www.pngall.com/ice-cream-png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4" tooltip="https://creativecommons.org/licenses/by-nc/3.0/"/>
              </a:rPr>
              <a:t>CC BY-NC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851686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A748D1-2713-3C44-AA9D-2E2314FF0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425088" cy="1600200"/>
          </a:xfrm>
        </p:spPr>
        <p:txBody>
          <a:bodyPr>
            <a:normAutofit/>
          </a:bodyPr>
          <a:lstStyle/>
          <a:p>
            <a:r>
              <a:rPr lang="en-GB" sz="6000" b="1" dirty="0"/>
              <a:t>Conclusion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F0E50E-16A9-2849-8AA8-96BDAF49D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425088" cy="381158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GB" sz="3600" dirty="0"/>
              <a:t>Main Point 1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GB" sz="3600" dirty="0"/>
              <a:t>Main Point 2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GB" sz="3600" dirty="0"/>
              <a:t>Main Point 3</a:t>
            </a:r>
          </a:p>
        </p:txBody>
      </p:sp>
      <p:pic>
        <p:nvPicPr>
          <p:cNvPr id="7" name="Content Placeholder 6" descr="Ice Cream PNG Transparent Images | PNG All">
            <a:extLst>
              <a:ext uri="{FF2B5EF4-FFF2-40B4-BE49-F238E27FC236}">
                <a16:creationId xmlns:a16="http://schemas.microsoft.com/office/drawing/2014/main" id="{C0F6B45E-DC9F-CF4C-8A6F-60D2171132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55036" y="1375839"/>
            <a:ext cx="6172200" cy="4096797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61A140-CBF4-4B48-80E3-D7D6A33F9A20}"/>
              </a:ext>
            </a:extLst>
          </p:cNvPr>
          <p:cNvSpPr txBox="1"/>
          <p:nvPr/>
        </p:nvSpPr>
        <p:spPr>
          <a:xfrm>
            <a:off x="7395047" y="5482161"/>
            <a:ext cx="6172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://www.pngall.com/ice-cream-pn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/3.0/"/>
              </a:rPr>
              <a:t>CC BY-NC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3573423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11FF38-94B3-F14A-A049-40D2592C0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/>
              <a:t>References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ECE6F0-D1AA-4446-A853-355BA429F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Author. (Year). Book title, Publisher</a:t>
            </a:r>
          </a:p>
          <a:p>
            <a:pPr>
              <a:lnSpc>
                <a:spcPct val="150000"/>
              </a:lnSpc>
            </a:pPr>
            <a:r>
              <a:rPr lang="en-GB" dirty="0"/>
              <a:t>Author. (Date). Web page title. Website. URL</a:t>
            </a:r>
          </a:p>
          <a:p>
            <a:pPr>
              <a:lnSpc>
                <a:spcPct val="150000"/>
              </a:lnSpc>
            </a:pPr>
            <a:r>
              <a:rPr lang="en-GB" dirty="0"/>
              <a:t>Organization.(Date). Web page title. Website. URL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948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144</Words>
  <Application>Microsoft Macintosh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Title</vt:lpstr>
      <vt:lpstr>Contents</vt:lpstr>
      <vt:lpstr>Main Point 1</vt:lpstr>
      <vt:lpstr>Main Point 2</vt:lpstr>
      <vt:lpstr>Main Point 3</vt:lpstr>
      <vt:lpstr>Conclusion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Peter Ruthven-Stuart</dc:creator>
  <cp:lastModifiedBy>Peter Ruthven-Stuart</cp:lastModifiedBy>
  <cp:revision>5</cp:revision>
  <dcterms:created xsi:type="dcterms:W3CDTF">2019-07-17T07:51:59Z</dcterms:created>
  <dcterms:modified xsi:type="dcterms:W3CDTF">2019-07-17T10:34:57Z</dcterms:modified>
</cp:coreProperties>
</file>